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48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2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29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0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5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7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78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55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9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38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40BF-A091-4E97-89B3-12BEC49657EC}" type="datetimeFigureOut">
              <a:rPr lang="cs-CZ" smtClean="0"/>
              <a:t>03.05.2024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40FC4-A021-4212-88E6-2867258027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37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esmír ve vašem počítači a mobilu: Co nám létá nad hlavou? | Ábíčko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77" y="383281"/>
            <a:ext cx="8283279" cy="5544728"/>
          </a:xfrm>
          <a:prstGeom prst="rect">
            <a:avLst/>
          </a:prstGeom>
          <a:noFill/>
          <a:effectLst>
            <a:outerShdw dist="50800" dir="5400000" algn="ctr" rotWithShape="0">
              <a:srgbClr val="000000"/>
            </a:outerShdw>
            <a:reflection stA="45000" endPos="15000" dist="50800" dir="5400000" sy="-100000" algn="bl" rotWithShape="0"/>
            <a:softEdge rad="1257300"/>
          </a:effectLst>
          <a:scene3d>
            <a:camera prst="orthographicFront"/>
            <a:lightRig rig="threePt" dir="t"/>
          </a:scene3d>
          <a:sp3d extrusionH="88900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029303" y="5558677"/>
            <a:ext cx="4162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/>
                </a:solidFill>
              </a:rPr>
              <a:t>Letní škola s Kolumbem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59724" y="485683"/>
            <a:ext cx="4894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Vesmírné</a:t>
            </a:r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dobrodružství</a:t>
            </a:r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</a:p>
          <a:p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        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</a:t>
            </a:r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letní</a:t>
            </a:r>
            <a:r>
              <a:rPr lang="cs-CZ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cs-CZ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školou</a:t>
            </a: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82509" y="2988744"/>
            <a:ext cx="41452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cena: ZDARMA včetně oběda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kdy: 5. 8. – 9. 8.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každý den od 8:00 do 13:00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závazná přihláška u třídních učitelek (přihlášení do 6. 6. 2024)</a:t>
            </a:r>
            <a:endParaRPr lang="cs-CZ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676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Berlin Sans FB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Brančová Hana</dc:creator>
  <cp:lastModifiedBy>Brančová Hana</cp:lastModifiedBy>
  <cp:revision>3</cp:revision>
  <dcterms:created xsi:type="dcterms:W3CDTF">2024-05-03T12:36:41Z</dcterms:created>
  <dcterms:modified xsi:type="dcterms:W3CDTF">2024-05-03T12:53:09Z</dcterms:modified>
</cp:coreProperties>
</file>